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81" r:id="rId6"/>
    <p:sldId id="283" r:id="rId7"/>
    <p:sldId id="260" r:id="rId8"/>
    <p:sldId id="265" r:id="rId9"/>
    <p:sldId id="266" r:id="rId10"/>
    <p:sldId id="267" r:id="rId11"/>
    <p:sldId id="268" r:id="rId12"/>
    <p:sldId id="284" r:id="rId13"/>
    <p:sldId id="269" r:id="rId14"/>
    <p:sldId id="270" r:id="rId15"/>
    <p:sldId id="271" r:id="rId16"/>
    <p:sldId id="272" r:id="rId17"/>
    <p:sldId id="273" r:id="rId18"/>
    <p:sldId id="285" r:id="rId19"/>
    <p:sldId id="275" r:id="rId20"/>
    <p:sldId id="276" r:id="rId21"/>
    <p:sldId id="27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9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75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048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69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581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43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430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194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46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262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378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8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300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18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7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59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860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603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06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67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9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4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2420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Hồng Nhung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189</Words>
  <Application>Microsoft Office PowerPoint</Application>
  <PresentationFormat>On-screen Show (4:3)</PresentationFormat>
  <Paragraphs>49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Office 主题</vt:lpstr>
      <vt:lpstr>2_Office 主题</vt:lpstr>
      <vt:lpstr>1_Office 主题</vt:lpstr>
      <vt:lpstr>3_Office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longviet</cp:lastModifiedBy>
  <cp:revision>40</cp:revision>
  <dcterms:created xsi:type="dcterms:W3CDTF">2020-08-16T14:31:31Z</dcterms:created>
  <dcterms:modified xsi:type="dcterms:W3CDTF">2020-08-20T12:01:39Z</dcterms:modified>
</cp:coreProperties>
</file>